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55dcd3e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55dcd3e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55dcd3e0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55dcd3e0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55dcd3e0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d55dcd3e0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92e4743fd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92e4743f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55dcd3e0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55dcd3e0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92e4743f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092e4743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92e4743f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92e4743f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92e4743f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92e4743f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55dcd3e0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55dcd3e0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92e4743fd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92e4743f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d55dcd3e0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d55dcd3e0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92e4743fd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92e4743f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55dcd3e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55dcd3e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4"/>
            <a:ext cx="8222100" cy="41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400"/>
              <a:t>Дәріс №4</a:t>
            </a:r>
            <a:endParaRPr sz="64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100" y="2310049"/>
            <a:ext cx="82221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Қазақстан Республикасындағы климаттың өзгеруі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624975" y="3064950"/>
            <a:ext cx="30000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Шакирова Нуржанат Дәлелқызы</a:t>
            </a:r>
            <a:endParaRPr b="1" sz="1850">
              <a:solidFill>
                <a:schemeClr val="lt1"/>
              </a:solidFill>
            </a:endParaRPr>
          </a:p>
          <a:p>
            <a:pPr indent="0" lvl="0" marL="12700" marR="12700" rtl="0" algn="ctr">
              <a:lnSpc>
                <a:spcPct val="77142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chemeClr val="lt1"/>
                </a:solidFill>
              </a:rPr>
              <a:t>PhD, аға оқытушы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Күннің түсу ұзақтығы-</a:t>
            </a:r>
            <a:r>
              <a:rPr lang="ru" sz="2000"/>
              <a:t>маңызды гелиоэнергетикалық сипаттама</a:t>
            </a:r>
            <a:endParaRPr sz="2000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Солт - 2100 сағат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Оңт - 3000 сағат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АЛЬБЕДО: қыста солт - 70-80, шөлейтте - 50-70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                    жазда солт - 16-18, оңт - 25, шөлдерде құмды, сазды аймақта -30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1750"/>
            <a:ext cx="8520600" cy="424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Ылғалдылық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Шөл аудандарды 50%, солт - 75%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Ж-ш: Орт жылдык 300-400мм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оңт - 100-150мм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 таулы ауданда 400-600мм, 800-900 мм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601" cy="50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Климаттық көрсеткіштер анализі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Күндізгі темп 0Стан төмен күндер саны азайды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күндізгі темп 25С-тан асатын күндер саны көбейді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вегетациялық кезең ұзақтығы көбейді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минималды, максималды тәуліктік температуралар мәні өсті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экстремалды суық температуралы күндер жиілігі азайып, жылы температуралы күндер көбейді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суық толқындар азайып, жылы толқындар көбейді.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75" y="285750"/>
            <a:ext cx="860682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258350"/>
            <a:ext cx="8520600" cy="40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699" y="0"/>
            <a:ext cx="85715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Температуралық режим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Орт.жылдық температура солт - 1-2С; оңт - 13-14С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ең суық ай қаңтар СШ - 22-27С; солт - 16С; оңт - 0,9С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Абс.мин.темп - 40-47С (Атбасар -57С)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ең ыстық ай шілде солт - 19С; оңт - 29,7С. Мах-42-47С; оңт - 51С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Амплитуда (тәуліктік, жылдық) - жоғары.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Жылдық: Солт - 36-41С; Оңт - 28-39С.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Тәуліктік: қыста -8-10С; жазда 12-19С, мах - 30С (шөлді аймақта)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50" y="0"/>
            <a:ext cx="8520601" cy="50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00"/>
              <a:t>1976-2018жж орт жылдық температураның өзгеру темпі</a:t>
            </a:r>
            <a:endParaRPr sz="2300"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9875"/>
            <a:ext cx="8581000" cy="3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00" y="0"/>
            <a:ext cx="8595100" cy="50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Радиациялық режим 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Қаңтарда 43 тен 123 </a:t>
            </a:r>
            <a:r>
              <a:rPr lang="ru"/>
              <a:t>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Шілдеде 391 ден 614 </a:t>
            </a:r>
            <a:r>
              <a:rPr lang="ru"/>
              <a:t>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Арал маңы: қаңтар-88 МДж/м2 , шілде 591 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Балқаш маңы: қаңтар-112Мдж/м2 , шілде-589 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Тура радиация Рудныйда - 2528 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                           Балқашта - 4050 МДж/м2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Рад.баланс: 40-80 МДж/м2. маусымда - 330МДж/м2.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жылдық - 1700-2100 МДж/м2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